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17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Saturday, February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Saturday, February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Saturday, February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Saturday, February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Saturday, February 8,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Saturday, February 8,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Saturday, February 8,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Saturday, February 8,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Saturday, February 8,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Saturday, February 8,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Saturday, February 8,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Saturday, February 8,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err="1" smtClean="0">
                <a:latin typeface="Klavika"/>
                <a:cs typeface="Klavika"/>
              </a:rPr>
              <a:t>Scavhn</a:t>
            </a:r>
            <a:r>
              <a:rPr lang="en-US" cap="none" dirty="0">
                <a:latin typeface="Klavika"/>
                <a:cs typeface="Klavika"/>
              </a:rPr>
              <a:t/>
            </a:r>
            <a:br>
              <a:rPr lang="en-US" cap="none" dirty="0">
                <a:latin typeface="Klavika"/>
                <a:cs typeface="Klavika"/>
              </a:rPr>
            </a:br>
            <a:r>
              <a:rPr lang="en-US" sz="4800" cap="none" dirty="0" smtClean="0">
                <a:latin typeface="Klavika"/>
                <a:cs typeface="Klavika"/>
              </a:rPr>
              <a:t>Scavenger Hunt App.</a:t>
            </a:r>
            <a:endParaRPr lang="en-US" sz="4800" cap="none" dirty="0">
              <a:latin typeface="Klavika"/>
              <a:cs typeface="Klavik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Scav</a:t>
            </a:r>
            <a:r>
              <a:rPr lang="en-US" dirty="0" smtClean="0"/>
              <a:t> = Slang for Scavenger Hunt</a:t>
            </a:r>
          </a:p>
          <a:p>
            <a:r>
              <a:rPr lang="en-US" dirty="0" err="1" smtClean="0"/>
              <a:t>hn</a:t>
            </a:r>
            <a:r>
              <a:rPr lang="en-US" dirty="0" smtClean="0"/>
              <a:t> = Hunt!</a:t>
            </a:r>
            <a:endParaRPr lang="en-US" dirty="0"/>
          </a:p>
        </p:txBody>
      </p:sp>
      <p:pic>
        <p:nvPicPr>
          <p:cNvPr id="4" name="Picture 3" descr="Scavhn-splas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299" y="776731"/>
            <a:ext cx="2538485" cy="5378374"/>
          </a:xfrm>
          <a:prstGeom prst="rect">
            <a:avLst/>
          </a:prstGeom>
        </p:spPr>
      </p:pic>
      <p:pic>
        <p:nvPicPr>
          <p:cNvPr id="5" name="Picture 4" descr="Screen Shot 2013-09-07 at 2.4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08" y="1657971"/>
            <a:ext cx="2347322" cy="8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22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Scav</a:t>
            </a:r>
            <a:r>
              <a:rPr lang="en-US" dirty="0" smtClean="0"/>
              <a:t> Camera Screen – </a:t>
            </a:r>
            <a:br>
              <a:rPr lang="en-US" dirty="0" smtClean="0"/>
            </a:br>
            <a:r>
              <a:rPr lang="en-US" dirty="0" smtClean="0"/>
              <a:t>Verification View  - wrong item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72711" y="3049920"/>
            <a:ext cx="42140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the location of found item doesn’t</a:t>
            </a:r>
          </a:p>
          <a:p>
            <a:r>
              <a:rPr lang="en-US" dirty="0"/>
              <a:t>m</a:t>
            </a:r>
            <a:r>
              <a:rPr lang="en-US" dirty="0" smtClean="0"/>
              <a:t>atch </a:t>
            </a:r>
            <a:r>
              <a:rPr lang="en-US" dirty="0" err="1" smtClean="0"/>
              <a:t>Scavhn’s</a:t>
            </a:r>
            <a:r>
              <a:rPr lang="en-US" dirty="0" smtClean="0"/>
              <a:t> </a:t>
            </a:r>
            <a:r>
              <a:rPr lang="en-US" dirty="0" err="1" smtClean="0"/>
              <a:t>Geolocation</a:t>
            </a:r>
            <a:r>
              <a:rPr lang="en-US" dirty="0" smtClean="0"/>
              <a:t> info for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/>
              <a:t>Scav</a:t>
            </a:r>
            <a:r>
              <a:rPr lang="en-US" dirty="0" smtClean="0"/>
              <a:t> item, user receives a prompt</a:t>
            </a:r>
          </a:p>
          <a:p>
            <a:r>
              <a:rPr lang="en-US" dirty="0"/>
              <a:t>t</a:t>
            </a:r>
            <a:r>
              <a:rPr lang="en-US" dirty="0" smtClean="0"/>
              <a:t>o try again.  </a:t>
            </a:r>
          </a:p>
          <a:p>
            <a:endParaRPr lang="en-US" dirty="0"/>
          </a:p>
          <a:p>
            <a:r>
              <a:rPr lang="en-US" dirty="0" smtClean="0"/>
              <a:t>Tapping on the Try Again button returns</a:t>
            </a:r>
          </a:p>
          <a:p>
            <a:r>
              <a:rPr lang="en-US" dirty="0" smtClean="0"/>
              <a:t>The Camera screen to its initial view.</a:t>
            </a:r>
          </a:p>
        </p:txBody>
      </p:sp>
      <p:pic>
        <p:nvPicPr>
          <p:cNvPr id="4" name="Picture 3" descr="Scavhn-camera-try-ag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08" y="1644960"/>
            <a:ext cx="2323390" cy="49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Scav</a:t>
            </a:r>
            <a:r>
              <a:rPr lang="en-US" dirty="0" smtClean="0"/>
              <a:t> Game Over Modal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72711" y="3049920"/>
            <a:ext cx="42524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all </a:t>
            </a:r>
            <a:r>
              <a:rPr lang="en-US" dirty="0" err="1" smtClean="0"/>
              <a:t>Scav</a:t>
            </a:r>
            <a:r>
              <a:rPr lang="en-US" dirty="0" smtClean="0"/>
              <a:t> items are found,</a:t>
            </a:r>
          </a:p>
          <a:p>
            <a:r>
              <a:rPr lang="en-US" dirty="0" smtClean="0"/>
              <a:t>the player receives a dialog notifying</a:t>
            </a:r>
          </a:p>
          <a:p>
            <a:r>
              <a:rPr lang="en-US" dirty="0"/>
              <a:t>t</a:t>
            </a:r>
            <a:r>
              <a:rPr lang="en-US" dirty="0" smtClean="0"/>
              <a:t>hem that the </a:t>
            </a:r>
            <a:r>
              <a:rPr lang="en-US" dirty="0" err="1" smtClean="0"/>
              <a:t>Scav</a:t>
            </a:r>
            <a:r>
              <a:rPr lang="en-US" dirty="0" smtClean="0"/>
              <a:t> has been completed</a:t>
            </a:r>
          </a:p>
          <a:p>
            <a:r>
              <a:rPr lang="en-US" dirty="0"/>
              <a:t>s</a:t>
            </a:r>
            <a:r>
              <a:rPr lang="en-US" dirty="0" smtClean="0"/>
              <a:t>uccessfully.</a:t>
            </a:r>
          </a:p>
          <a:p>
            <a:endParaRPr lang="en-US" dirty="0"/>
          </a:p>
          <a:p>
            <a:r>
              <a:rPr lang="en-US" dirty="0" smtClean="0"/>
              <a:t>Tapping on OK returns the player to the</a:t>
            </a:r>
          </a:p>
          <a:p>
            <a:r>
              <a:rPr lang="en-US" dirty="0" smtClean="0"/>
              <a:t>Home screen. </a:t>
            </a:r>
          </a:p>
        </p:txBody>
      </p:sp>
      <p:pic>
        <p:nvPicPr>
          <p:cNvPr id="3" name="Picture 2" descr="Scavhn-game-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50" y="1644960"/>
            <a:ext cx="2331608" cy="49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0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Scav</a:t>
            </a:r>
            <a:r>
              <a:rPr lang="en-US" dirty="0" smtClean="0"/>
              <a:t> Time’s Up Modal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72711" y="3049920"/>
            <a:ext cx="42524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Once all </a:t>
            </a:r>
            <a:r>
              <a:rPr lang="en-US" dirty="0" err="1" smtClean="0"/>
              <a:t>Scav</a:t>
            </a:r>
            <a:r>
              <a:rPr lang="en-US" dirty="0" smtClean="0"/>
              <a:t> items are found,</a:t>
            </a:r>
          </a:p>
          <a:p>
            <a:r>
              <a:rPr lang="en-US" dirty="0" smtClean="0"/>
              <a:t>the player receives a dialog notifying</a:t>
            </a:r>
          </a:p>
          <a:p>
            <a:r>
              <a:rPr lang="en-US" dirty="0"/>
              <a:t>t</a:t>
            </a:r>
            <a:r>
              <a:rPr lang="en-US" dirty="0" smtClean="0"/>
              <a:t>hem that the </a:t>
            </a:r>
            <a:r>
              <a:rPr lang="en-US" dirty="0" err="1" smtClean="0"/>
              <a:t>Scav</a:t>
            </a:r>
            <a:r>
              <a:rPr lang="en-US" dirty="0" smtClean="0"/>
              <a:t> has been completed</a:t>
            </a:r>
          </a:p>
          <a:p>
            <a:r>
              <a:rPr lang="en-US" dirty="0"/>
              <a:t>s</a:t>
            </a:r>
            <a:r>
              <a:rPr lang="en-US" dirty="0" smtClean="0"/>
              <a:t>uccessfully.</a:t>
            </a:r>
          </a:p>
          <a:p>
            <a:endParaRPr lang="en-US" dirty="0"/>
          </a:p>
          <a:p>
            <a:r>
              <a:rPr lang="en-US" dirty="0" smtClean="0"/>
              <a:t>Tapping on OK returns the player to the</a:t>
            </a:r>
          </a:p>
          <a:p>
            <a:r>
              <a:rPr lang="en-US" dirty="0" smtClean="0"/>
              <a:t>Home screen. </a:t>
            </a:r>
          </a:p>
        </p:txBody>
      </p:sp>
      <p:pic>
        <p:nvPicPr>
          <p:cNvPr id="3" name="Picture 2" descr="Scavhn-game-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50" y="1644960"/>
            <a:ext cx="2331608" cy="49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5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Players are given </a:t>
            </a:r>
            <a:r>
              <a:rPr lang="en-US" dirty="0" err="1" smtClean="0"/>
              <a:t>Scavs</a:t>
            </a:r>
            <a:r>
              <a:rPr lang="en-US" dirty="0" smtClean="0"/>
              <a:t> with 3 different levels to choose from: Beginner (Vulture), Intermediate (Owl), Expert (Raccoon)</a:t>
            </a:r>
          </a:p>
          <a:p>
            <a:endParaRPr lang="en-US" dirty="0" smtClean="0"/>
          </a:p>
          <a:p>
            <a:r>
              <a:rPr lang="en-US" dirty="0" smtClean="0"/>
              <a:t>Player selects a </a:t>
            </a:r>
            <a:r>
              <a:rPr lang="en-US" dirty="0" err="1" smtClean="0"/>
              <a:t>Scav</a:t>
            </a:r>
            <a:r>
              <a:rPr lang="en-US" dirty="0" smtClean="0"/>
              <a:t> and clicks “Begin Game” to start the clock.</a:t>
            </a:r>
          </a:p>
          <a:p>
            <a:endParaRPr lang="en-US" dirty="0"/>
          </a:p>
          <a:p>
            <a:r>
              <a:rPr lang="en-US" dirty="0" smtClean="0"/>
              <a:t>On start, the player is presented with a list of items to find and take pictures of.  The app uses </a:t>
            </a:r>
            <a:r>
              <a:rPr lang="en-US" dirty="0" err="1"/>
              <a:t>G</a:t>
            </a:r>
            <a:r>
              <a:rPr lang="en-US" dirty="0" err="1" smtClean="0"/>
              <a:t>eolocation</a:t>
            </a:r>
            <a:r>
              <a:rPr lang="en-US" dirty="0" smtClean="0"/>
              <a:t> to help verify the item they are taking a picture of is the item they are looking for.  If they are taking a picture of an item that is no where near it, </a:t>
            </a:r>
            <a:r>
              <a:rPr lang="en-US" dirty="0" err="1" smtClean="0"/>
              <a:t>Scavhn</a:t>
            </a:r>
            <a:r>
              <a:rPr lang="en-US" dirty="0" smtClean="0"/>
              <a:t> will let the player know, and ask to try again.</a:t>
            </a:r>
          </a:p>
          <a:p>
            <a:endParaRPr lang="en-US" dirty="0" smtClean="0"/>
          </a:p>
          <a:p>
            <a:r>
              <a:rPr lang="en-US" dirty="0" smtClean="0"/>
              <a:t>When all items are found, </a:t>
            </a:r>
            <a:r>
              <a:rPr lang="en-US" dirty="0" err="1" smtClean="0"/>
              <a:t>Scavhn</a:t>
            </a:r>
            <a:r>
              <a:rPr lang="en-US" dirty="0" smtClean="0"/>
              <a:t> notifies the user that the </a:t>
            </a:r>
            <a:r>
              <a:rPr lang="en-US" dirty="0" err="1" smtClean="0"/>
              <a:t>Scav</a:t>
            </a:r>
            <a:r>
              <a:rPr lang="en-US" dirty="0" smtClean="0"/>
              <a:t> is complete.  If the player doesn’t find all of the items in time, </a:t>
            </a:r>
            <a:r>
              <a:rPr lang="en-US" dirty="0" err="1" smtClean="0"/>
              <a:t>Scavhn</a:t>
            </a:r>
            <a:r>
              <a:rPr lang="en-US" dirty="0" smtClean="0"/>
              <a:t> notifies the user, locks down any further play and returns him/her to the home screen.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8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Screen</a:t>
            </a:r>
            <a:endParaRPr lang="en-US" dirty="0"/>
          </a:p>
        </p:txBody>
      </p:sp>
      <p:pic>
        <p:nvPicPr>
          <p:cNvPr id="6" name="Content Placeholder 5" descr="Scavhn-ho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657" r="-128657"/>
          <a:stretch>
            <a:fillRect/>
          </a:stretch>
        </p:blipFill>
        <p:spPr>
          <a:xfrm>
            <a:off x="-1868928" y="1600200"/>
            <a:ext cx="8229600" cy="4876800"/>
          </a:xfrm>
        </p:spPr>
      </p:pic>
      <p:sp>
        <p:nvSpPr>
          <p:cNvPr id="7" name="TextBox 6"/>
          <p:cNvSpPr txBox="1"/>
          <p:nvPr/>
        </p:nvSpPr>
        <p:spPr>
          <a:xfrm>
            <a:off x="4104105" y="2435545"/>
            <a:ext cx="381585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Player selects a </a:t>
            </a:r>
            <a:r>
              <a:rPr lang="en-US" dirty="0" err="1" smtClean="0"/>
              <a:t>Scav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Vulture – Beginner</a:t>
            </a:r>
          </a:p>
          <a:p>
            <a:r>
              <a:rPr lang="en-US" dirty="0" smtClean="0"/>
              <a:t>Owl – Intermediate</a:t>
            </a:r>
          </a:p>
          <a:p>
            <a:r>
              <a:rPr lang="en-US" dirty="0" err="1" smtClean="0"/>
              <a:t>Racoon</a:t>
            </a:r>
            <a:r>
              <a:rPr lang="en-US" dirty="0" smtClean="0"/>
              <a:t> – Expert</a:t>
            </a:r>
          </a:p>
          <a:p>
            <a:endParaRPr lang="en-US" dirty="0"/>
          </a:p>
          <a:p>
            <a:r>
              <a:rPr lang="en-US" dirty="0" smtClean="0"/>
              <a:t>Upon selection, the selected </a:t>
            </a:r>
            <a:r>
              <a:rPr lang="en-US" dirty="0" err="1" smtClean="0"/>
              <a:t>Scav</a:t>
            </a:r>
            <a:endParaRPr lang="en-US" dirty="0" smtClean="0"/>
          </a:p>
          <a:p>
            <a:r>
              <a:rPr lang="en-US" dirty="0" smtClean="0"/>
              <a:t>Is highlighted.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Player then taps Begin to start.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20211" y="3195053"/>
            <a:ext cx="1390315" cy="4545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032000" y="3475789"/>
            <a:ext cx="1978526" cy="8956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128211" y="3729790"/>
            <a:ext cx="975894" cy="508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8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Scav</a:t>
            </a:r>
            <a:r>
              <a:rPr lang="en-US" dirty="0" smtClean="0"/>
              <a:t> Item Screen</a:t>
            </a:r>
            <a:endParaRPr lang="en-US" dirty="0"/>
          </a:p>
        </p:txBody>
      </p:sp>
      <p:pic>
        <p:nvPicPr>
          <p:cNvPr id="3" name="Picture 2" descr="Scavhn-scav-item-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081" y="1524000"/>
            <a:ext cx="2317077" cy="49062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39894" y="2350514"/>
            <a:ext cx="343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level player is currently 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6630" y="2744620"/>
            <a:ext cx="343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Running Timer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66630" y="3140688"/>
            <a:ext cx="362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Status: Items found so far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041582"/>
            <a:ext cx="181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 Status: Items left to find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9894" y="3580441"/>
            <a:ext cx="3620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Scav</a:t>
            </a:r>
            <a:r>
              <a:rPr lang="en-US" dirty="0" smtClean="0"/>
              <a:t> Items to look for.  Colored dots denote point value.  </a:t>
            </a:r>
            <a:r>
              <a:rPr lang="en-US" dirty="0" err="1" smtClean="0"/>
              <a:t>Scav</a:t>
            </a:r>
            <a:r>
              <a:rPr lang="en-US" dirty="0" smtClean="0"/>
              <a:t> items come with a  proverb-like hint that clues the player in on where to start looking.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80005" y="5240434"/>
            <a:ext cx="332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 home.  This quits the</a:t>
            </a:r>
          </a:p>
          <a:p>
            <a:r>
              <a:rPr lang="en-US" dirty="0"/>
              <a:t>p</a:t>
            </a:r>
            <a:r>
              <a:rPr lang="en-US" dirty="0" smtClean="0"/>
              <a:t>layer out of the current game.</a:t>
            </a:r>
          </a:p>
        </p:txBody>
      </p:sp>
      <p:cxnSp>
        <p:nvCxnSpPr>
          <p:cNvPr id="18" name="Straight Connector 17"/>
          <p:cNvCxnSpPr>
            <a:stCxn id="4" idx="1"/>
          </p:cNvCxnSpPr>
          <p:nvPr/>
        </p:nvCxnSpPr>
        <p:spPr>
          <a:xfrm flipH="1">
            <a:off x="4491789" y="2535180"/>
            <a:ext cx="548105" cy="3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1"/>
          </p:cNvCxnSpPr>
          <p:nvPr/>
        </p:nvCxnSpPr>
        <p:spPr>
          <a:xfrm flipH="1">
            <a:off x="4598737" y="3325354"/>
            <a:ext cx="467893" cy="167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4401893" y="3863474"/>
            <a:ext cx="638001" cy="4678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401893" y="4411578"/>
            <a:ext cx="664737" cy="133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224422" y="4572000"/>
            <a:ext cx="815472" cy="294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1"/>
          </p:cNvCxnSpPr>
          <p:nvPr/>
        </p:nvCxnSpPr>
        <p:spPr>
          <a:xfrm flipH="1" flipV="1">
            <a:off x="4401893" y="5561263"/>
            <a:ext cx="678112" cy="23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49180" y="2946780"/>
            <a:ext cx="548105" cy="31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807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Scav</a:t>
            </a:r>
            <a:r>
              <a:rPr lang="en-US" dirty="0" smtClean="0"/>
              <a:t> Camera Screen – Initial View</a:t>
            </a:r>
            <a:endParaRPr lang="en-US" dirty="0"/>
          </a:p>
        </p:txBody>
      </p:sp>
      <p:pic>
        <p:nvPicPr>
          <p:cNvPr id="3" name="Picture 2" descr="Scavhn-camera-initial-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60" y="1524000"/>
            <a:ext cx="2323390" cy="4919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6482" y="2312745"/>
            <a:ext cx="217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</a:t>
            </a:r>
            <a:r>
              <a:rPr lang="en-US" dirty="0" err="1" smtClean="0"/>
              <a:t>Scav</a:t>
            </a:r>
            <a:r>
              <a:rPr lang="en-US" dirty="0" smtClean="0"/>
              <a:t> Timer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66482" y="3251385"/>
            <a:ext cx="4726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Tapping on the camera area launches the</a:t>
            </a:r>
          </a:p>
          <a:p>
            <a:r>
              <a:rPr lang="en-US" dirty="0" smtClean="0"/>
              <a:t>Safari camera for taking a picture of the item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66482" y="4708425"/>
            <a:ext cx="4675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Item the player is looking for is displayed for</a:t>
            </a:r>
          </a:p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7764" y="1967145"/>
            <a:ext cx="1426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Cancel returns</a:t>
            </a:r>
          </a:p>
          <a:p>
            <a:r>
              <a:rPr lang="en-US" dirty="0" smtClean="0"/>
              <a:t>player to</a:t>
            </a:r>
          </a:p>
          <a:p>
            <a:r>
              <a:rPr lang="en-US" dirty="0" smtClean="0"/>
              <a:t>Item view.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870568" y="2523331"/>
            <a:ext cx="3563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550900" y="3496531"/>
            <a:ext cx="653748" cy="81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436384" y="4933440"/>
            <a:ext cx="1730098" cy="1151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72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Scav</a:t>
            </a:r>
            <a:r>
              <a:rPr lang="en-US" dirty="0" smtClean="0"/>
              <a:t> Camera Screen – Camera Prompt</a:t>
            </a:r>
            <a:br>
              <a:rPr lang="en-US" dirty="0" smtClean="0"/>
            </a:br>
            <a:r>
              <a:rPr lang="en-US" dirty="0" smtClean="0"/>
              <a:t>(Safari HTML5 media capture)</a:t>
            </a:r>
            <a:endParaRPr lang="en-US" dirty="0"/>
          </a:p>
        </p:txBody>
      </p:sp>
      <p:pic>
        <p:nvPicPr>
          <p:cNvPr id="7" name="Picture 6" descr="Scavhn-camera-prom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25" y="1653600"/>
            <a:ext cx="2323390" cy="4919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3028" y="4950720"/>
            <a:ext cx="3571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Player is prompted to jump out to </a:t>
            </a:r>
          </a:p>
          <a:p>
            <a:r>
              <a:rPr lang="en-US" dirty="0" smtClean="0"/>
              <a:t>Safari’s camera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3810094" y="5270400"/>
            <a:ext cx="596137" cy="17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9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Scav</a:t>
            </a:r>
            <a:r>
              <a:rPr lang="en-US" dirty="0" smtClean="0"/>
              <a:t> Camera Screen – Take Picture</a:t>
            </a:r>
            <a:br>
              <a:rPr lang="en-US" dirty="0" smtClean="0"/>
            </a:br>
            <a:r>
              <a:rPr lang="en-US" dirty="0" smtClean="0"/>
              <a:t>(Safari HTML5 media capture)</a:t>
            </a:r>
            <a:endParaRPr lang="en-US" dirty="0"/>
          </a:p>
        </p:txBody>
      </p:sp>
      <p:pic>
        <p:nvPicPr>
          <p:cNvPr id="5" name="Picture 4" descr="Scavhn-camera-take-pi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8" y="1662240"/>
            <a:ext cx="2323390" cy="49195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9902" y="3818880"/>
            <a:ext cx="3161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Player takes a picture of item</a:t>
            </a:r>
          </a:p>
          <a:p>
            <a:r>
              <a:rPr lang="en-US" dirty="0"/>
              <a:t>f</a:t>
            </a:r>
            <a:r>
              <a:rPr lang="en-US" dirty="0" smtClean="0"/>
              <a:t>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2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Scav</a:t>
            </a:r>
            <a:r>
              <a:rPr lang="en-US" dirty="0" smtClean="0"/>
              <a:t> Camera Screen – Confirm Picture</a:t>
            </a:r>
            <a:br>
              <a:rPr lang="en-US" dirty="0" smtClean="0"/>
            </a:br>
            <a:r>
              <a:rPr lang="en-US" dirty="0" smtClean="0"/>
              <a:t>Safari HTML5 media capture)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09902" y="3810240"/>
            <a:ext cx="3546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Player is prompted to confirm</a:t>
            </a:r>
          </a:p>
          <a:p>
            <a:r>
              <a:rPr lang="en-US" dirty="0"/>
              <a:t>w</a:t>
            </a:r>
            <a:r>
              <a:rPr lang="en-US" dirty="0" smtClean="0"/>
              <a:t>hether to use the picture taken.</a:t>
            </a:r>
          </a:p>
        </p:txBody>
      </p:sp>
      <p:pic>
        <p:nvPicPr>
          <p:cNvPr id="3" name="Picture 2" descr="Scavhn-camera-confirm-pi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27" y="1653600"/>
            <a:ext cx="2323390" cy="49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1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Scav</a:t>
            </a:r>
            <a:r>
              <a:rPr lang="en-US" dirty="0" smtClean="0"/>
              <a:t> Camera Screen – </a:t>
            </a:r>
            <a:br>
              <a:rPr lang="en-US" dirty="0" smtClean="0"/>
            </a:br>
            <a:r>
              <a:rPr lang="en-US" dirty="0" smtClean="0"/>
              <a:t>Verification View – Item Found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09902" y="2782080"/>
            <a:ext cx="38415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Scavhn</a:t>
            </a:r>
            <a:r>
              <a:rPr lang="en-US" dirty="0" smtClean="0"/>
              <a:t> uses </a:t>
            </a:r>
            <a:r>
              <a:rPr lang="en-US" dirty="0" err="1" smtClean="0"/>
              <a:t>Geolocation</a:t>
            </a:r>
            <a:r>
              <a:rPr lang="en-US" dirty="0" smtClean="0"/>
              <a:t> to verify</a:t>
            </a:r>
          </a:p>
          <a:p>
            <a:r>
              <a:rPr lang="en-US" dirty="0"/>
              <a:t>t</a:t>
            </a:r>
            <a:r>
              <a:rPr lang="en-US" dirty="0" smtClean="0"/>
              <a:t>hat the picture taken is in near </a:t>
            </a:r>
          </a:p>
          <a:p>
            <a:r>
              <a:rPr lang="en-US" dirty="0"/>
              <a:t>p</a:t>
            </a:r>
            <a:r>
              <a:rPr lang="en-US" dirty="0" smtClean="0"/>
              <a:t>roximity to the item the Player has</a:t>
            </a:r>
          </a:p>
          <a:p>
            <a:r>
              <a:rPr lang="en-US" dirty="0"/>
              <a:t>b</a:t>
            </a:r>
            <a:r>
              <a:rPr lang="en-US" dirty="0" smtClean="0"/>
              <a:t>een tasked with finding.  If it is, the</a:t>
            </a:r>
          </a:p>
          <a:p>
            <a:r>
              <a:rPr lang="en-US" dirty="0" smtClean="0"/>
              <a:t>“Found it!” button appears.</a:t>
            </a:r>
          </a:p>
          <a:p>
            <a:endParaRPr lang="en-US" dirty="0"/>
          </a:p>
          <a:p>
            <a:r>
              <a:rPr lang="en-US" dirty="0" smtClean="0"/>
              <a:t>Tapping on this button returns the </a:t>
            </a:r>
          </a:p>
          <a:p>
            <a:r>
              <a:rPr lang="en-US" dirty="0"/>
              <a:t>p</a:t>
            </a:r>
            <a:r>
              <a:rPr lang="en-US" dirty="0" smtClean="0"/>
              <a:t>layer to the item view to continue</a:t>
            </a:r>
          </a:p>
          <a:p>
            <a:r>
              <a:rPr lang="en-US" dirty="0" smtClean="0"/>
              <a:t>Play.</a:t>
            </a:r>
          </a:p>
        </p:txBody>
      </p:sp>
      <p:pic>
        <p:nvPicPr>
          <p:cNvPr id="4" name="Picture 3" descr="Scavhn-camera-foun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97" y="1662240"/>
            <a:ext cx="2305453" cy="48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0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117</TotalTime>
  <Words>537</Words>
  <Application>Microsoft Macintosh PowerPoint</Application>
  <PresentationFormat>On-screen Show (4:3)</PresentationFormat>
  <Paragraphs>83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Clarity</vt:lpstr>
      <vt:lpstr>Scavhn Scavenger Hunt App.</vt:lpstr>
      <vt:lpstr>Overview</vt:lpstr>
      <vt:lpstr>Home Screen</vt:lpstr>
      <vt:lpstr>Scav Item Screen</vt:lpstr>
      <vt:lpstr>Scav Camera Screen – Initial View</vt:lpstr>
      <vt:lpstr>Scav Camera Screen – Camera Prompt (Safari HTML5 media capture)</vt:lpstr>
      <vt:lpstr>Scav Camera Screen – Take Picture (Safari HTML5 media capture)</vt:lpstr>
      <vt:lpstr>Scav Camera Screen – Confirm Picture Safari HTML5 media capture)</vt:lpstr>
      <vt:lpstr>Scav Camera Screen –  Verification View – Item Found</vt:lpstr>
      <vt:lpstr>Scav Camera Screen –  Verification View  - wrong item</vt:lpstr>
      <vt:lpstr>Scav Game Over Modal</vt:lpstr>
      <vt:lpstr>Scav Time’s Up Modal</vt:lpstr>
    </vt:vector>
  </TitlesOfParts>
  <Company>SoftSource Consulting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Scavhn Scavenger Hunt App.</dc:title>
  <dc:creator>Dee Madden</dc:creator>
  <cp:lastModifiedBy>Dee Madden</cp:lastModifiedBy>
  <cp:revision>12</cp:revision>
  <dcterms:created xsi:type="dcterms:W3CDTF">2013-09-07T21:37:23Z</dcterms:created>
  <dcterms:modified xsi:type="dcterms:W3CDTF">2014-02-08T23:07:44Z</dcterms:modified>
</cp:coreProperties>
</file>